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81344" autoAdjust="0"/>
  </p:normalViewPr>
  <p:slideViewPr>
    <p:cSldViewPr>
      <p:cViewPr varScale="1">
        <p:scale>
          <a:sx n="74" d="100"/>
          <a:sy n="74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46456-81B3-4D08-9CD6-C4CA9EFCF134}" type="datetimeFigureOut">
              <a:rPr lang="en-AU" smtClean="0"/>
              <a:t>27/10/2013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6B201-F7D4-4E49-9809-B36E417C985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n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http://www.biography.com/people/johannes-gutenberg-9323828  </a:t>
            </a:r>
          </a:p>
          <a:p>
            <a:endParaRPr lang="en-AU" dirty="0" smtClean="0"/>
          </a:p>
          <a:p>
            <a:r>
              <a:rPr lang="en-AU" dirty="0" smtClean="0"/>
              <a:t>© 1996–2013 </a:t>
            </a:r>
            <a:r>
              <a:rPr lang="en-AU" dirty="0" smtClean="0">
                <a:hlinkClick r:id="rId3"/>
              </a:rPr>
              <a:t>A+E Television Networks, LLC</a:t>
            </a:r>
            <a:r>
              <a:rPr lang="en-AU" dirty="0" smtClean="0"/>
              <a:t>. All Rights Reserved.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6B201-F7D4-4E49-9809-B36E417C9857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http://www.worldofstock.com/stock-photos/crowd-scene-1/PRE1816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6B201-F7D4-4E49-9809-B36E417C9857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Http://www.historyplace.com/unitedstates/pacificwar/ Image of inside sub</a:t>
            </a:r>
          </a:p>
          <a:p>
            <a:endParaRPr lang="en-AU" dirty="0" smtClean="0"/>
          </a:p>
          <a:p>
            <a:r>
              <a:rPr lang="en-AU" dirty="0" smtClean="0"/>
              <a:t>http://www.awm.gov.au/collection/302793/ periscope</a:t>
            </a:r>
            <a:r>
              <a:rPr lang="en-AU" baseline="0" dirty="0" smtClean="0"/>
              <a:t> image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6B201-F7D4-4E49-9809-B36E417C9857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http://www.awm.gov.au/collection/C01107/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6B201-F7D4-4E49-9809-B36E417C9857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8000" dirty="0" smtClean="0"/>
              <a:t>The history of periscopes</a:t>
            </a:r>
            <a:endParaRPr lang="en-A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The first know periscope was invented in the 1430’s by German inventor Johannes Gutenberg. </a:t>
            </a:r>
            <a:br>
              <a:rPr lang="en-AU" sz="2400" dirty="0" smtClean="0"/>
            </a:br>
            <a:r>
              <a:rPr lang="en-AU" sz="2400" dirty="0" smtClean="0"/>
              <a:t>He created it so that people could see over crowds </a:t>
            </a:r>
            <a:endParaRPr lang="en-AU" sz="2400" dirty="0"/>
          </a:p>
        </p:txBody>
      </p:sp>
      <p:pic>
        <p:nvPicPr>
          <p:cNvPr id="1026" name="Picture 2" descr="http://www.biography.com/imported/images/Biography/Images/Profiles/G/Johannes-Gensfleisch-Gutenberg-9323828-1-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82905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You could still use it now at sporting games, concerts</a:t>
            </a:r>
            <a:r>
              <a:rPr lang="en-AU" dirty="0" smtClean="0"/>
              <a:t> </a:t>
            </a:r>
            <a:r>
              <a:rPr lang="en-AU" dirty="0" smtClean="0"/>
              <a:t>and parades. </a:t>
            </a:r>
            <a:endParaRPr lang="en-AU" dirty="0"/>
          </a:p>
        </p:txBody>
      </p:sp>
      <p:pic>
        <p:nvPicPr>
          <p:cNvPr id="15362" name="Picture 2" descr="http://www.worldofstock.com/slides/PRE18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772400" cy="5191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When you think of periscopes do you think of submarines? Submarines did have periscopes which they still use to see ships underwater</a:t>
            </a:r>
            <a:endParaRPr lang="en-AU" sz="2400" dirty="0"/>
          </a:p>
        </p:txBody>
      </p:sp>
      <p:pic>
        <p:nvPicPr>
          <p:cNvPr id="19458" name="Picture 2" descr="http://www.historyplace.com/unitedstates/pacificwar/2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512" y="2286000"/>
            <a:ext cx="3515488" cy="3352800"/>
          </a:xfrm>
          <a:prstGeom prst="rect">
            <a:avLst/>
          </a:prstGeom>
          <a:noFill/>
        </p:spPr>
      </p:pic>
      <p:pic>
        <p:nvPicPr>
          <p:cNvPr id="19460" name="Picture 4" descr="3027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0" y="2286000"/>
            <a:ext cx="4286250" cy="335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Australian troops and others used periscopes in World War 1 to see the enemy while they were in the trenches </a:t>
            </a:r>
            <a:endParaRPr lang="en-AU" sz="2800" dirty="0"/>
          </a:p>
        </p:txBody>
      </p:sp>
      <p:pic>
        <p:nvPicPr>
          <p:cNvPr id="21506" name="Picture 2" descr="C011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905000"/>
            <a:ext cx="290512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Periscopes are useful for seeing things higher than we are or blocked from our view.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132</Words>
  <Application>Microsoft Office PowerPoint</Application>
  <PresentationFormat>On-screen Show (4:3)</PresentationFormat>
  <Paragraphs>18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history of periscopes</vt:lpstr>
      <vt:lpstr>The first know periscope was invented in the 1430’s by German inventor Johannes Gutenberg.  He created it so that people could see over crowds </vt:lpstr>
      <vt:lpstr>You could still use it now at sporting games, concerts and parades. </vt:lpstr>
      <vt:lpstr>When you think of periscopes do you think of submarines? Submarines did have periscopes which they still use to see ships underwater</vt:lpstr>
      <vt:lpstr>Australian troops and others used periscopes in World War 1 to see the enemy while they were in the trenches </vt:lpstr>
      <vt:lpstr>Periscopes are useful for seeing things higher than we are or blocked from our view.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periscopes</dc:title>
  <dc:creator>Michael</dc:creator>
  <cp:lastModifiedBy>Michael</cp:lastModifiedBy>
  <cp:revision>6</cp:revision>
  <dcterms:created xsi:type="dcterms:W3CDTF">2006-08-16T00:00:00Z</dcterms:created>
  <dcterms:modified xsi:type="dcterms:W3CDTF">2013-10-27T01:53:35Z</dcterms:modified>
</cp:coreProperties>
</file>